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8"/>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05" r:id="rId50"/>
    <p:sldId id="417" r:id="rId51"/>
    <p:sldId id="398" r:id="rId52"/>
    <p:sldId id="399" r:id="rId53"/>
    <p:sldId id="400" r:id="rId54"/>
    <p:sldId id="401" r:id="rId55"/>
    <p:sldId id="402" r:id="rId56"/>
    <p:sldId id="403"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2" autoAdjust="0"/>
    <p:restoredTop sz="94660"/>
  </p:normalViewPr>
  <p:slideViewPr>
    <p:cSldViewPr snapToGrid="0">
      <p:cViewPr varScale="1">
        <p:scale>
          <a:sx n="160" d="100"/>
          <a:sy n="160" d="100"/>
        </p:scale>
        <p:origin x="872"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2025/10/30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DB6181-56FE-B467-C168-EEC10C16DD54}"/>
              </a:ext>
            </a:extLst>
          </p:cNvPr>
          <p:cNvPicPr>
            <a:picLocks noChangeAspect="1"/>
          </p:cNvPicPr>
          <p:nvPr/>
        </p:nvPicPr>
        <p:blipFill>
          <a:blip r:embed="rId2"/>
          <a:stretch>
            <a:fillRect/>
          </a:stretch>
        </p:blipFill>
        <p:spPr>
          <a:xfrm>
            <a:off x="570619" y="1750750"/>
            <a:ext cx="7772400" cy="4351657"/>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13B171F5-48F7-50AF-A59D-5C61F44E64EA}"/>
              </a:ext>
            </a:extLst>
          </p:cNvPr>
          <p:cNvSpPr txBox="1"/>
          <p:nvPr/>
        </p:nvSpPr>
        <p:spPr>
          <a:xfrm>
            <a:off x="143338" y="6311160"/>
            <a:ext cx="8199681" cy="369332"/>
          </a:xfrm>
          <a:prstGeom prst="rect">
            <a:avLst/>
          </a:prstGeom>
          <a:noFill/>
        </p:spPr>
        <p:txBody>
          <a:bodyPr wrap="none" rtlCol="0">
            <a:spAutoFit/>
          </a:bodyPr>
          <a:lstStyle/>
          <a:p>
            <a:r>
              <a:rPr kumimoji="1" lang="ja-JP" altLang="en-US"/>
              <a:t>既に</a:t>
            </a:r>
            <a:r>
              <a:rPr kumimoji="1" lang="en-US" altLang="ja-JP" dirty="0"/>
              <a:t>GitHub</a:t>
            </a:r>
            <a:r>
              <a:rPr kumimoji="1" lang="ja-JP" altLang="en-US"/>
              <a:t>アカウントを持っている人は課題</a:t>
            </a:r>
            <a:r>
              <a:rPr kumimoji="1" lang="en-US" altLang="ja-JP" dirty="0"/>
              <a:t>1</a:t>
            </a:r>
            <a:r>
              <a:rPr kumimoji="1" lang="ja-JP" altLang="en-US"/>
              <a:t>をスキップして</a:t>
            </a:r>
            <a:r>
              <a:rPr kumimoji="1" lang="en-US" altLang="ja-JP" dirty="0"/>
              <a:t>Sign in</a:t>
            </a:r>
            <a:r>
              <a:rPr kumimoji="1" lang="ja-JP" altLang="en-US"/>
              <a:t>すること</a:t>
            </a:r>
          </a:p>
        </p:txBody>
      </p: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5" name="テキスト ボックス 4">
            <a:extLst>
              <a:ext uri="{FF2B5EF4-FFF2-40B4-BE49-F238E27FC236}">
                <a16:creationId xmlns:a16="http://schemas.microsoft.com/office/drawing/2014/main" id="{111552F1-F97B-4F1A-A5C1-DB9A19AFDB2A}"/>
              </a:ext>
            </a:extLst>
          </p:cNvPr>
          <p:cNvSpPr txBox="1"/>
          <p:nvPr/>
        </p:nvSpPr>
        <p:spPr>
          <a:xfrm>
            <a:off x="161764" y="944195"/>
            <a:ext cx="8751114" cy="646331"/>
          </a:xfrm>
          <a:prstGeom prst="rect">
            <a:avLst/>
          </a:prstGeom>
          <a:noFill/>
        </p:spPr>
        <p:txBody>
          <a:bodyPr wrap="none" rtlCol="0">
            <a:spAutoFit/>
          </a:bodyPr>
          <a:lstStyle/>
          <a:p>
            <a:r>
              <a:rPr lang="en-US" altLang="ja-JP" dirty="0"/>
              <a:t>Continue with Google</a:t>
            </a:r>
            <a:r>
              <a:rPr lang="ja-JP" altLang="en-US"/>
              <a:t>や</a:t>
            </a:r>
            <a:r>
              <a:rPr lang="en-US" altLang="ja-JP" dirty="0"/>
              <a:t>Apple</a:t>
            </a:r>
            <a:r>
              <a:rPr lang="ja-JP" altLang="en-US"/>
              <a:t>で作っても良いが、メールアドレスとユーザ名による</a:t>
            </a:r>
            <a:endParaRPr lang="en-US" altLang="ja-JP" dirty="0"/>
          </a:p>
          <a:p>
            <a:r>
              <a:rPr lang="ja-JP" altLang="en-US"/>
              <a:t>作成を推奨</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1985340" y="643255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43566" y="5601815"/>
            <a:ext cx="8494633" cy="646331"/>
          </a:xfrm>
          <a:prstGeom prst="rect">
            <a:avLst/>
          </a:prstGeom>
          <a:noFill/>
        </p:spPr>
        <p:txBody>
          <a:bodyPr wrap="none" rtlCol="0">
            <a:spAutoFit/>
          </a:bodyPr>
          <a:lstStyle/>
          <a:p>
            <a:r>
              <a:rPr lang="ja-JP" altLang="en-US"/>
              <a:t>場合によってはロボット確認があるので、対応する。</a:t>
            </a:r>
            <a:endParaRPr lang="en-US" altLang="ja-JP" dirty="0"/>
          </a:p>
          <a:p>
            <a:r>
              <a:rPr lang="ja-JP" altLang="en-US"/>
              <a:t>最後に登録のためのコードがメールで送られるので、それを入力すれば登録完了</a:t>
            </a:r>
            <a:endParaRPr lang="en-US" altLang="ja-JP" dirty="0"/>
          </a:p>
        </p:txBody>
      </p:sp>
      <p:pic>
        <p:nvPicPr>
          <p:cNvPr id="8" name="図 7">
            <a:extLst>
              <a:ext uri="{FF2B5EF4-FFF2-40B4-BE49-F238E27FC236}">
                <a16:creationId xmlns:a16="http://schemas.microsoft.com/office/drawing/2014/main" id="{8772315D-91F6-C006-4B49-1720F422A273}"/>
              </a:ext>
            </a:extLst>
          </p:cNvPr>
          <p:cNvPicPr>
            <a:picLocks noChangeAspect="1"/>
          </p:cNvPicPr>
          <p:nvPr/>
        </p:nvPicPr>
        <p:blipFill>
          <a:blip r:embed="rId2"/>
          <a:stretch>
            <a:fillRect/>
          </a:stretch>
        </p:blipFill>
        <p:spPr>
          <a:xfrm>
            <a:off x="4304634" y="1606952"/>
            <a:ext cx="4543915" cy="3749161"/>
          </a:xfrm>
          <a:prstGeom prst="rect">
            <a:avLst/>
          </a:prstGeom>
        </p:spPr>
      </p:pic>
      <p:sp>
        <p:nvSpPr>
          <p:cNvPr id="9" name="テキスト ボックス 8">
            <a:extLst>
              <a:ext uri="{FF2B5EF4-FFF2-40B4-BE49-F238E27FC236}">
                <a16:creationId xmlns:a16="http://schemas.microsoft.com/office/drawing/2014/main" id="{279DBB1A-350F-84CA-1154-0568006A6E56}"/>
              </a:ext>
            </a:extLst>
          </p:cNvPr>
          <p:cNvSpPr txBox="1"/>
          <p:nvPr/>
        </p:nvSpPr>
        <p:spPr>
          <a:xfrm>
            <a:off x="479817" y="2528514"/>
            <a:ext cx="2089033"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メールアドレス</a:t>
            </a:r>
            <a:endParaRPr lang="en-US" altLang="ja-JP" dirty="0"/>
          </a:p>
          <a:p>
            <a:pPr marL="285750" indent="-285750">
              <a:buFont typeface="Arial" panose="020B0604020202020204" pitchFamily="34" charset="0"/>
              <a:buChar char="•"/>
            </a:pPr>
            <a:r>
              <a:rPr kumimoji="1" lang="ja-JP" altLang="en-US"/>
              <a:t>パスワード</a:t>
            </a:r>
            <a:endParaRPr kumimoji="1" lang="en-US" altLang="ja-JP" dirty="0"/>
          </a:p>
          <a:p>
            <a:pPr marL="285750" indent="-285750">
              <a:buFont typeface="Arial" panose="020B0604020202020204" pitchFamily="34" charset="0"/>
              <a:buChar char="•"/>
            </a:pPr>
            <a:r>
              <a:rPr kumimoji="1" lang="ja-JP" altLang="en-US"/>
              <a:t>ユーザ名</a:t>
            </a:r>
            <a:endParaRPr kumimoji="1" lang="en-US" altLang="ja-JP" dirty="0"/>
          </a:p>
          <a:p>
            <a:pPr marL="285750" indent="-285750">
              <a:buFont typeface="Arial" panose="020B0604020202020204" pitchFamily="34" charset="0"/>
              <a:buChar char="•"/>
            </a:pPr>
            <a:r>
              <a:rPr kumimoji="1" lang="ja-JP" altLang="en-US"/>
              <a:t>国名</a:t>
            </a:r>
            <a:endParaRPr kumimoji="1" lang="en-US" altLang="ja-JP" dirty="0"/>
          </a:p>
        </p:txBody>
      </p:sp>
      <p:sp>
        <p:nvSpPr>
          <p:cNvPr id="10" name="テキスト ボックス 9">
            <a:extLst>
              <a:ext uri="{FF2B5EF4-FFF2-40B4-BE49-F238E27FC236}">
                <a16:creationId xmlns:a16="http://schemas.microsoft.com/office/drawing/2014/main" id="{6592BB8B-09C5-235E-6A0F-90547980B903}"/>
              </a:ext>
            </a:extLst>
          </p:cNvPr>
          <p:cNvSpPr txBox="1"/>
          <p:nvPr/>
        </p:nvSpPr>
        <p:spPr>
          <a:xfrm>
            <a:off x="295451" y="2036331"/>
            <a:ext cx="1338828" cy="369332"/>
          </a:xfrm>
          <a:prstGeom prst="rect">
            <a:avLst/>
          </a:prstGeom>
          <a:noFill/>
        </p:spPr>
        <p:txBody>
          <a:bodyPr wrap="none" rtlCol="0">
            <a:spAutoFit/>
          </a:bodyPr>
          <a:lstStyle/>
          <a:p>
            <a:r>
              <a:rPr kumimoji="1" lang="ja-JP" altLang="en-US"/>
              <a:t>以下を入力</a:t>
            </a:r>
          </a:p>
        </p:txBody>
      </p:sp>
      <p:sp>
        <p:nvSpPr>
          <p:cNvPr id="11" name="テキスト ボックス 10">
            <a:extLst>
              <a:ext uri="{FF2B5EF4-FFF2-40B4-BE49-F238E27FC236}">
                <a16:creationId xmlns:a16="http://schemas.microsoft.com/office/drawing/2014/main" id="{75D673FF-3746-4A37-54D9-6E6669ECCB3E}"/>
              </a:ext>
            </a:extLst>
          </p:cNvPr>
          <p:cNvSpPr txBox="1"/>
          <p:nvPr/>
        </p:nvSpPr>
        <p:spPr>
          <a:xfrm>
            <a:off x="243566" y="4182387"/>
            <a:ext cx="3139001" cy="738664"/>
          </a:xfrm>
          <a:prstGeom prst="rect">
            <a:avLst/>
          </a:prstGeom>
          <a:noFill/>
        </p:spPr>
        <p:txBody>
          <a:bodyPr wrap="none" rtlCol="0">
            <a:spAutoFit/>
          </a:bodyPr>
          <a:lstStyle/>
          <a:p>
            <a:r>
              <a:rPr lang="ja-JP" altLang="en-US" sz="1400"/>
              <a:t>既に存在するユーザ名を選ぶと</a:t>
            </a:r>
            <a:endParaRPr lang="en-US" altLang="ja-JP" sz="1400" dirty="0"/>
          </a:p>
          <a:p>
            <a:r>
              <a:rPr lang="en-US" altLang="ja-JP" sz="1400" dirty="0">
                <a:solidFill>
                  <a:srgbClr val="FF0000"/>
                </a:solidFill>
              </a:rPr>
              <a:t>Username </a:t>
            </a:r>
            <a:r>
              <a:rPr lang="en-US" altLang="ja-JP" sz="1400" dirty="0" err="1">
                <a:solidFill>
                  <a:srgbClr val="FF0000"/>
                </a:solidFill>
              </a:rPr>
              <a:t>hogehoge</a:t>
            </a:r>
            <a:r>
              <a:rPr lang="en-US" altLang="ja-JP" sz="1400" dirty="0">
                <a:solidFill>
                  <a:srgbClr val="FF0000"/>
                </a:solidFill>
              </a:rPr>
              <a:t> is not available.</a:t>
            </a:r>
          </a:p>
          <a:p>
            <a:r>
              <a:rPr lang="ja-JP" altLang="en-US" sz="1400"/>
              <a:t>と言われるので、別名を探すこと</a:t>
            </a:r>
            <a:endParaRPr lang="en-US" altLang="ja-JP" sz="1400"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149714"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ed25519 key pair.</a:t>
            </a:r>
          </a:p>
          <a:p>
            <a:r>
              <a:rPr kumimoji="1" lang="en-US" altLang="ja-JP" dirty="0">
                <a:latin typeface="Consolas" panose="020B0609020204030204" pitchFamily="49" charset="0"/>
              </a:rPr>
              <a:t>Enter file in which to save the key (/z//.ssh/ed25519):</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467544" y="5257076"/>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/z/.ssh/id_</a:t>
            </a:r>
            <a:r>
              <a:rPr lang="en-US" altLang="ja-JP" dirty="0"/>
              <a:t>ed25519</a:t>
            </a:r>
            <a:r>
              <a:rPr kumimoji="1" lang="ja-JP" altLang="en-US"/>
              <a:t>」と入力</a:t>
            </a:r>
            <a:r>
              <a:rPr kumimoji="1" lang="ja-JP" altLang="en-US" dirty="0"/>
              <a:t>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888606" y="5647351"/>
            <a:ext cx="1390124" cy="369332"/>
          </a:xfrm>
          <a:prstGeom prst="rect">
            <a:avLst/>
          </a:prstGeom>
          <a:noFill/>
        </p:spPr>
        <p:txBody>
          <a:bodyPr wrap="none" rtlCol="0">
            <a:spAutoFit/>
          </a:bodyPr>
          <a:lstStyle/>
          <a:p>
            <a:r>
              <a:rPr lang="en-US" altLang="ja-JP" dirty="0"/>
              <a:t>id_ed25519</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838965" cy="369332"/>
          </a:xfrm>
          <a:prstGeom prst="rect">
            <a:avLst/>
          </a:prstGeom>
          <a:noFill/>
        </p:spPr>
        <p:txBody>
          <a:bodyPr wrap="none" rtlCol="0">
            <a:spAutoFit/>
          </a:bodyPr>
          <a:lstStyle/>
          <a:p>
            <a:r>
              <a:rPr lang="en-US" altLang="ja-JP" dirty="0"/>
              <a:t>id_ed25519.pub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810151"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(id_ed25519)</a:t>
            </a:r>
            <a:r>
              <a:rPr kumimoji="1" lang="ja-JP" altLang="en-US" sz="2000" dirty="0"/>
              <a:t>と公開</a:t>
            </a:r>
            <a:r>
              <a:rPr kumimoji="1" lang="ja-JP" altLang="en-US" sz="2000"/>
              <a:t>鍵</a:t>
            </a:r>
            <a:r>
              <a:rPr lang="en-US" altLang="ja-JP" sz="2000" dirty="0"/>
              <a:t>(id_ed25519.pub</a:t>
            </a:r>
            <a:r>
              <a:rPr kumimoji="1" lang="en-US" altLang="ja-JP" sz="2000" dirty="0"/>
              <a:t>)</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3100529"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.ssh/</a:t>
            </a:r>
            <a:r>
              <a:rPr lang="en-US" altLang="ja-JP" dirty="0"/>
              <a:t>id_ed25519</a:t>
            </a:r>
            <a:r>
              <a:rPr lang="en-US" altLang="ja-JP" dirty="0">
                <a:latin typeface="Consolas" panose="020B0609020204030204" pitchFamily="49" charset="0"/>
              </a:rPr>
              <a:t>.pub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815750"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H="1" flipV="1">
            <a:off x="5125844" y="4207727"/>
            <a:ext cx="28734" cy="846099"/>
          </a:xfrm>
          <a:prstGeom prst="bentConnector4">
            <a:avLst>
              <a:gd name="adj1" fmla="val -795573"/>
              <a:gd name="adj2" fmla="val 6091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7353295" cy="369332"/>
          </a:xfrm>
          <a:prstGeom prst="rect">
            <a:avLst/>
          </a:prstGeom>
          <a:noFill/>
        </p:spPr>
        <p:txBody>
          <a:bodyPr wrap="none" rtlCol="0">
            <a:spAutoFit/>
          </a:bodyPr>
          <a:lstStyle/>
          <a:p>
            <a:r>
              <a:rPr kumimoji="1" lang="ja-JP" altLang="en-US"/>
              <a:t>「</a:t>
            </a:r>
            <a:r>
              <a:rPr kumimoji="1" lang="en-US" altLang="ja-JP" dirty="0"/>
              <a:t>ssh-ed25519</a:t>
            </a:r>
            <a:r>
              <a:rPr kumimoji="1" lang="ja-JP" altLang="en-US"/>
              <a:t>」</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86534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‘/path/to/.ssh/id_ed25519':</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881842" y="2920878"/>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a:extLst>
              <a:ext uri="{FF2B5EF4-FFF2-40B4-BE49-F238E27FC236}">
                <a16:creationId xmlns:a16="http://schemas.microsoft.com/office/drawing/2014/main" id="{37271CF1-573E-BE29-B05A-35690A4DB144}"/>
              </a:ext>
            </a:extLst>
          </p:cNvPr>
          <p:cNvPicPr>
            <a:picLocks noChangeAspect="1"/>
          </p:cNvPicPr>
          <p:nvPr/>
        </p:nvPicPr>
        <p:blipFill>
          <a:blip r:embed="rId2"/>
          <a:stretch>
            <a:fillRect/>
          </a:stretch>
        </p:blipFill>
        <p:spPr>
          <a:xfrm>
            <a:off x="492251" y="899531"/>
            <a:ext cx="5150621" cy="5389757"/>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552086" y="2616353"/>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564624" y="3337908"/>
            <a:ext cx="2609756"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97715" y="4913398"/>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3895119"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5734390"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399176" y="6309320"/>
            <a:ext cx="1335215" cy="18466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75412" y="3692397"/>
            <a:ext cx="1197271" cy="4409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449230" y="2677561"/>
            <a:ext cx="1211003" cy="6532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a:off x="3174380" y="3486603"/>
            <a:ext cx="3701876" cy="817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1672684" y="3912892"/>
            <a:ext cx="4627509" cy="3974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505828" y="5038978"/>
            <a:ext cx="4938381" cy="29736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739485" y="19168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2973659" y="1676902"/>
            <a:ext cx="3609899" cy="3520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en-US" altLang="ja-JP" dirty="0" err="1">
                <a:solidFill>
                  <a:srgbClr val="FF0000"/>
                </a:solidFill>
                <a:latin typeface="Consolas" panose="020B0609020204030204" pitchFamily="49" charset="0"/>
              </a:rPr>
              <a:t>githb</a:t>
            </a:r>
            <a:r>
              <a:rPr lang="en-US" altLang="ja-JP" dirty="0">
                <a:solidFill>
                  <a:srgbClr val="FF0000"/>
                </a:solidFill>
                <a:latin typeface="Consolas" panose="020B0609020204030204" pitchFamily="49" charset="0"/>
              </a:rPr>
              <a:t>-</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err="1"/>
              <a:t>github</a:t>
            </a:r>
            <a:r>
              <a:rPr kumimoji="1" lang="en-US" altLang="ja-JP" dirty="0"/>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E4671EF-AE72-8327-0752-79C2A34054AC}"/>
              </a:ext>
            </a:extLst>
          </p:cNvPr>
          <p:cNvPicPr>
            <a:picLocks noChangeAspect="1"/>
          </p:cNvPicPr>
          <p:nvPr/>
        </p:nvPicPr>
        <p:blipFill>
          <a:blip r:embed="rId2"/>
          <a:stretch>
            <a:fillRect/>
          </a:stretch>
        </p:blipFill>
        <p:spPr>
          <a:xfrm>
            <a:off x="466026" y="1397619"/>
            <a:ext cx="4651779" cy="4861932"/>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83220" y="3642732"/>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90654" y="4088780"/>
            <a:ext cx="2785202" cy="16444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1390185" y="3787894"/>
            <a:ext cx="5774103" cy="43319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flipV="1">
            <a:off x="3275856" y="4911018"/>
            <a:ext cx="3096344" cy="102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3647459" y="5915869"/>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4739082" y="6359026"/>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4151516" y="6203902"/>
            <a:ext cx="587567" cy="33979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637741" y="2312020"/>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2772938" y="2438462"/>
            <a:ext cx="3887295" cy="16157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29217"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2589872" y="2131143"/>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4155688" y="30777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endCxn id="3" idx="2"/>
          </p:cNvCxnSpPr>
          <p:nvPr/>
        </p:nvCxnSpPr>
        <p:spPr>
          <a:xfrm rot="10800000">
            <a:off x="2769893" y="2491184"/>
            <a:ext cx="1356059" cy="7798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CD227B18-214B-0DE0-4704-5DEB2C51EB6A}"/>
              </a:ext>
            </a:extLst>
          </p:cNvPr>
          <p:cNvPicPr>
            <a:picLocks noChangeAspect="1"/>
          </p:cNvPicPr>
          <p:nvPr/>
        </p:nvPicPr>
        <p:blipFill>
          <a:blip r:embed="rId2"/>
          <a:stretch>
            <a:fillRect/>
          </a:stretch>
        </p:blipFill>
        <p:spPr>
          <a:xfrm>
            <a:off x="267630" y="909670"/>
            <a:ext cx="7694342" cy="4389981"/>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757909" y="192426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753242" y="2835299"/>
            <a:ext cx="5097431" cy="16846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070167" y="2413453"/>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4870667" y="4883161"/>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29218" y="1554025"/>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037309" y="237264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438619" y="488316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endParaRPr lang="en-US" altLang="ja-JP" sz="2400" dirty="0">
              <a:latin typeface="Consolas" panose="020B0609020204030204" pitchFamily="49" charset="0"/>
            </a:endParaRP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2768DF6-65A7-DA22-0245-3E464EC24E2A}"/>
              </a:ext>
            </a:extLst>
          </p:cNvPr>
          <p:cNvPicPr>
            <a:picLocks noChangeAspect="1"/>
          </p:cNvPicPr>
          <p:nvPr/>
        </p:nvPicPr>
        <p:blipFill>
          <a:blip r:embed="rId2"/>
          <a:stretch>
            <a:fillRect/>
          </a:stretch>
        </p:blipFill>
        <p:spPr>
          <a:xfrm>
            <a:off x="490654" y="1506499"/>
            <a:ext cx="8415453" cy="3004990"/>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6645797" y="2405388"/>
            <a:ext cx="1204257"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7315039" y="276873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FE44129-A02D-DF00-6E63-453A3E03C43B}"/>
              </a:ext>
            </a:extLst>
          </p:cNvPr>
          <p:cNvPicPr>
            <a:picLocks noChangeAspect="1"/>
          </p:cNvPicPr>
          <p:nvPr/>
        </p:nvPicPr>
        <p:blipFill>
          <a:blip r:embed="rId2"/>
          <a:stretch>
            <a:fillRect/>
          </a:stretch>
        </p:blipFill>
        <p:spPr>
          <a:xfrm>
            <a:off x="483219" y="1590907"/>
            <a:ext cx="7343118" cy="4476725"/>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985002" y="1932568"/>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848421" y="2577873"/>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019406" y="3434100"/>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6068432" y="305262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879811" y="4358971"/>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940940" y="5424821"/>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705082" y="1788552"/>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500916" y="22155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659366" y="34341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932528" y="290861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824027" y="435897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580900" y="549682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B0C9003-B7CF-D1C8-CB77-A12BADEBBFE3}"/>
              </a:ext>
            </a:extLst>
          </p:cNvPr>
          <p:cNvPicPr>
            <a:picLocks noChangeAspect="1"/>
          </p:cNvPicPr>
          <p:nvPr/>
        </p:nvPicPr>
        <p:blipFill>
          <a:blip r:embed="rId2"/>
          <a:stretch>
            <a:fillRect/>
          </a:stretch>
        </p:blipFill>
        <p:spPr>
          <a:xfrm>
            <a:off x="371707" y="2764076"/>
            <a:ext cx="6668429" cy="3652072"/>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1973146" y="3939623"/>
            <a:ext cx="160267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109050" y="4443679"/>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
        <p:nvSpPr>
          <p:cNvPr id="8" name="四角形: 角を丸くする 7">
            <a:extLst>
              <a:ext uri="{FF2B5EF4-FFF2-40B4-BE49-F238E27FC236}">
                <a16:creationId xmlns:a16="http://schemas.microsoft.com/office/drawing/2014/main" id="{13CD862F-B180-6289-B6C3-68E306DD2219}"/>
              </a:ext>
            </a:extLst>
          </p:cNvPr>
          <p:cNvSpPr/>
          <p:nvPr/>
        </p:nvSpPr>
        <p:spPr>
          <a:xfrm>
            <a:off x="409806" y="3841678"/>
            <a:ext cx="1508204" cy="440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62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8954" y="1157248"/>
            <a:ext cx="7135287" cy="369332"/>
          </a:xfrm>
          <a:prstGeom prst="rect">
            <a:avLst/>
          </a:prstGeom>
          <a:noFill/>
        </p:spPr>
        <p:txBody>
          <a:bodyPr wrap="none" rtlCol="0">
            <a:spAutoFit/>
          </a:bodyPr>
          <a:lstStyle/>
          <a:p>
            <a:r>
              <a:rPr kumimoji="1" lang="ja-JP" altLang="en-US" dirty="0"/>
              <a:t>ブラウザで</a:t>
            </a:r>
            <a:r>
              <a:rPr kumimoji="1" lang="en-US" altLang="ja-JP" dirty="0"/>
              <a:t>Projects</a:t>
            </a:r>
            <a:r>
              <a:rPr kumimoji="1" lang="ja-JP" altLang="en-US" dirty="0"/>
              <a:t>の「カンバン」を表示させた状態で</a:t>
            </a:r>
            <a:r>
              <a:rPr kumimoji="1" lang="en-US" altLang="ja-JP" dirty="0"/>
              <a:t>git push</a:t>
            </a:r>
            <a:r>
              <a:rPr kumimoji="1" lang="ja-JP" altLang="en-US" dirty="0"/>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4" name="図 3">
            <a:extLst>
              <a:ext uri="{FF2B5EF4-FFF2-40B4-BE49-F238E27FC236}">
                <a16:creationId xmlns:a16="http://schemas.microsoft.com/office/drawing/2014/main" id="{B284B918-08CD-1A40-3E51-2DFB4385220C}"/>
              </a:ext>
            </a:extLst>
          </p:cNvPr>
          <p:cNvPicPr>
            <a:picLocks noChangeAspect="1"/>
          </p:cNvPicPr>
          <p:nvPr/>
        </p:nvPicPr>
        <p:blipFill>
          <a:blip r:embed="rId2"/>
          <a:stretch>
            <a:fillRect/>
          </a:stretch>
        </p:blipFill>
        <p:spPr>
          <a:xfrm>
            <a:off x="788020" y="1956892"/>
            <a:ext cx="5865541" cy="4113290"/>
          </a:xfrm>
          <a:prstGeom prst="rect">
            <a:avLst/>
          </a:prstGeom>
        </p:spPr>
      </p:pic>
    </p:spTree>
    <p:extLst>
      <p:ext uri="{BB962C8B-B14F-4D97-AF65-F5344CB8AC3E}">
        <p14:creationId xmlns:p14="http://schemas.microsoft.com/office/powerpoint/2010/main" val="141841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13225</TotalTime>
  <Words>2092</Words>
  <Application>Microsoft Macintosh PowerPoint</Application>
  <PresentationFormat>画面に合わせる (4:3)</PresentationFormat>
  <Paragraphs>363</Paragraphs>
  <Slides>56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56</vt:i4>
      </vt:variant>
    </vt:vector>
  </HeadingPairs>
  <TitlesOfParts>
    <vt:vector size="63"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1750</cp:revision>
  <dcterms:created xsi:type="dcterms:W3CDTF">2019-01-02T05:23:01Z</dcterms:created>
  <dcterms:modified xsi:type="dcterms:W3CDTF">2025-10-30T06:11:41Z</dcterms:modified>
</cp:coreProperties>
</file>